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p14:dur="100" advTm="6000">
        <p:cut/>
      </p:transition>
    </mc:Choice>
    <mc:Fallback xmlns="">
      <p:transition advTm="6000">
        <p:cut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76987"/>
            <a:ext cx="8522541" cy="2509213"/>
          </a:xfrm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Двухсложные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из </a:t>
            </a:r>
            <a:r>
              <a:rPr lang="ru-RU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слогов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68070" y="3639670"/>
            <a:ext cx="8689976" cy="92336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511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">
        <p:fade/>
      </p:transition>
    </mc:Choice>
    <mc:Fallback xmlns="">
      <p:transition spd="med" advTm="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3176" y="609599"/>
            <a:ext cx="624840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68071" y="5441576"/>
            <a:ext cx="7279341" cy="103094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Во-да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ello_html_2d6728a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460" y="466163"/>
            <a:ext cx="7494493" cy="510091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576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82">
        <p:fade/>
      </p:transition>
    </mc:Choice>
    <mc:Fallback xmlns="">
      <p:transition spd="med" advTm="45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6988" y="430306"/>
            <a:ext cx="6553199" cy="42851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662517" y="5159188"/>
            <a:ext cx="6947647" cy="869577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Ды-ня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ello_html_m272818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36" y="165845"/>
            <a:ext cx="7028329" cy="499334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5317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238">
        <p:cut/>
      </p:transition>
    </mc:Choice>
    <mc:Fallback xmlns="">
      <p:transition advTm="5238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4518" y="609599"/>
            <a:ext cx="516367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5" y="5558117"/>
            <a:ext cx="10364452" cy="107576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Лу-на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ello_html_m5fb0d6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53" y="430305"/>
            <a:ext cx="7494495" cy="526228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7397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57">
        <p:fade/>
      </p:transition>
    </mc:Choice>
    <mc:Fallback xmlns="">
      <p:transition spd="med" advTm="54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7976" y="609599"/>
            <a:ext cx="545121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432810" y="5235387"/>
            <a:ext cx="5326380" cy="137160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Не-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ello_html_m38858e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17" y="268941"/>
            <a:ext cx="7691717" cy="545054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467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79">
        <p:fade/>
      </p:transition>
    </mc:Choice>
    <mc:Fallback xmlns="">
      <p:transition spd="med" advTm="44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9012" y="609599"/>
            <a:ext cx="5593976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5" y="5333999"/>
            <a:ext cx="10364452" cy="115644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Де-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ello_html_m3ef6e7e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95" y="331693"/>
            <a:ext cx="7126940" cy="52891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5492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93">
        <p:fade/>
      </p:transition>
    </mc:Choice>
    <mc:Fallback xmlns="">
      <p:transition spd="med" advTm="50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494" y="609599"/>
            <a:ext cx="731519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603811" y="5558118"/>
            <a:ext cx="4069977" cy="84268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Ко-за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495" y="349624"/>
            <a:ext cx="7413811" cy="520849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561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697">
        <p:cut/>
      </p:transition>
    </mc:Choice>
    <mc:Fallback xmlns="">
      <p:transition advTm="5697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9058" y="609599"/>
            <a:ext cx="692075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971365" y="5728447"/>
            <a:ext cx="4455459" cy="806823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Пу-ма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58" y="340660"/>
            <a:ext cx="6920754" cy="538778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2189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981">
        <p:cut/>
      </p:transition>
    </mc:Choice>
    <mc:Fallback xmlns="">
      <p:transition advTm="5981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164" y="609599"/>
            <a:ext cx="7718611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334871" y="5369859"/>
            <a:ext cx="4598894" cy="10040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164" y="242047"/>
            <a:ext cx="7718611" cy="51278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7772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485">
        <p:cut/>
      </p:transition>
    </mc:Choice>
    <mc:Fallback xmlns="">
      <p:transition advTm="5485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14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Двухсложные слова из открытых слогов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Словарная работа</dc:title>
  <dc:creator>Учетная запись Майкрософт</dc:creator>
  <cp:lastModifiedBy>Учетная запись Майкрософт</cp:lastModifiedBy>
  <cp:revision>11</cp:revision>
  <dcterms:created xsi:type="dcterms:W3CDTF">2020-04-21T21:33:43Z</dcterms:created>
  <dcterms:modified xsi:type="dcterms:W3CDTF">2020-04-23T18:48:25Z</dcterms:modified>
</cp:coreProperties>
</file>